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31ABF-ED7F-4A86-B4B1-49833FDCA993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D57AD-C6E9-4842-97A7-2B8F871651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31ABF-ED7F-4A86-B4B1-49833FDCA993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D57AD-C6E9-4842-97A7-2B8F871651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725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310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05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23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348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379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226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648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196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534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114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784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006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05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789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416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72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267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313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9224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Prohorova</dc:creator>
  <cp:lastModifiedBy>Prohorova</cp:lastModifiedBy>
  <cp:revision>1</cp:revision>
  <dcterms:created xsi:type="dcterms:W3CDTF">2022-05-12T07:54:47Z</dcterms:created>
  <dcterms:modified xsi:type="dcterms:W3CDTF">2022-05-12T07:54:48Z</dcterms:modified>
</cp:coreProperties>
</file>